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3"/>
          <a:stretch/>
        </p:blipFill>
        <p:spPr bwMode="auto">
          <a:xfrm>
            <a:off x="0" y="0"/>
            <a:ext cx="92659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108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2"/>
          <a:stretch/>
        </p:blipFill>
        <p:spPr bwMode="auto">
          <a:xfrm>
            <a:off x="0" y="0"/>
            <a:ext cx="91605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775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7"/>
          <a:stretch/>
        </p:blipFill>
        <p:spPr bwMode="auto">
          <a:xfrm>
            <a:off x="0" y="0"/>
            <a:ext cx="924127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923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0"/>
          <a:stretch/>
        </p:blipFill>
        <p:spPr bwMode="auto">
          <a:xfrm>
            <a:off x="1" y="1"/>
            <a:ext cx="921676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12160" y="5733256"/>
            <a:ext cx="57606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450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0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934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7"/>
          <a:stretch/>
        </p:blipFill>
        <p:spPr bwMode="auto">
          <a:xfrm>
            <a:off x="0" y="1"/>
            <a:ext cx="924127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615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7"/>
          <a:stretch/>
        </p:blipFill>
        <p:spPr bwMode="auto">
          <a:xfrm>
            <a:off x="0" y="0"/>
            <a:ext cx="916812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345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4"/>
          <a:stretch/>
        </p:blipFill>
        <p:spPr bwMode="auto">
          <a:xfrm>
            <a:off x="0" y="0"/>
            <a:ext cx="91923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86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7"/>
          <a:stretch/>
        </p:blipFill>
        <p:spPr bwMode="auto">
          <a:xfrm>
            <a:off x="0" y="0"/>
            <a:ext cx="924127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013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774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4"/>
          <a:stretch/>
        </p:blipFill>
        <p:spPr bwMode="auto">
          <a:xfrm>
            <a:off x="0" y="-21105"/>
            <a:ext cx="9220670" cy="687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358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0"/>
          <a:stretch/>
        </p:blipFill>
        <p:spPr bwMode="auto">
          <a:xfrm>
            <a:off x="0" y="1"/>
            <a:ext cx="921676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600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4"/>
          <a:stretch/>
        </p:blipFill>
        <p:spPr bwMode="auto">
          <a:xfrm>
            <a:off x="-1" y="0"/>
            <a:ext cx="91923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1990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Экран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Аймальдинова Наталья Валерьевна</dc:creator>
  <cp:lastModifiedBy>Аймальдинова Наталья Валерьевна</cp:lastModifiedBy>
  <cp:revision>2</cp:revision>
  <dcterms:created xsi:type="dcterms:W3CDTF">2019-05-15T23:27:26Z</dcterms:created>
  <dcterms:modified xsi:type="dcterms:W3CDTF">2019-05-15T23:40:34Z</dcterms:modified>
</cp:coreProperties>
</file>