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</p:sldMasterIdLst>
  <p:sldIdLst>
    <p:sldId id="267" r:id="rId2"/>
    <p:sldId id="293" r:id="rId3"/>
    <p:sldId id="292" r:id="rId4"/>
    <p:sldId id="295" r:id="rId5"/>
    <p:sldId id="294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284" r:id="rId1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entury Gothic" panose="020B0502020202020204" pitchFamily="34" charset="0"/>
      <p:regular r:id="rId19"/>
      <p:bold r:id="rId20"/>
      <p:italic r:id="rId21"/>
      <p:boldItalic r:id="rId2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76D2"/>
    <a:srgbClr val="33CC33"/>
    <a:srgbClr val="F1F4F9"/>
    <a:srgbClr val="B2B3B3"/>
    <a:srgbClr val="1166AE"/>
    <a:srgbClr val="0D8A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42" autoAdjust="0"/>
    <p:restoredTop sz="94971" autoAdjust="0"/>
  </p:normalViewPr>
  <p:slideViewPr>
    <p:cSldViewPr snapToGrid="0">
      <p:cViewPr varScale="1">
        <p:scale>
          <a:sx n="107" d="100"/>
          <a:sy n="107" d="100"/>
        </p:scale>
        <p:origin x="-165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064328"/>
      </p:ext>
    </p:extLst>
  </p:cSld>
  <p:clrMapOvr>
    <a:masterClrMapping/>
  </p:clrMapOvr>
  <p:transition advClick="0" advTm="1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диаграмма_название диаграмм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490174" y="0"/>
            <a:ext cx="5447764" cy="1068947"/>
          </a:xfrm>
        </p:spPr>
        <p:txBody>
          <a:bodyPr>
            <a:normAutofit/>
          </a:bodyPr>
          <a:lstStyle>
            <a:lvl1pPr algn="r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Диаграмма 6"/>
          <p:cNvSpPr>
            <a:spLocks noGrp="1"/>
          </p:cNvSpPr>
          <p:nvPr>
            <p:ph type="chart" sz="quarter" idx="10"/>
          </p:nvPr>
        </p:nvSpPr>
        <p:spPr>
          <a:xfrm>
            <a:off x="373063" y="1519237"/>
            <a:ext cx="8385175" cy="3748221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373063" y="5395913"/>
            <a:ext cx="8385175" cy="579437"/>
          </a:xfrm>
        </p:spPr>
        <p:txBody>
          <a:bodyPr anchor="ctr"/>
          <a:lstStyle>
            <a:lvl4pPr marL="0" indent="0" algn="ctr">
              <a:spcBef>
                <a:spcPts val="0"/>
              </a:spcBef>
              <a:buFontTx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</a:lstStyle>
          <a:p>
            <a:pPr lvl="3"/>
            <a:r>
              <a:rPr lang="ru-RU" dirty="0" smtClean="0"/>
              <a:t>Название диаграммы</a:t>
            </a:r>
          </a:p>
        </p:txBody>
      </p:sp>
    </p:spTree>
    <p:extLst>
      <p:ext uri="{BB962C8B-B14F-4D97-AF65-F5344CB8AC3E}">
        <p14:creationId xmlns:p14="http://schemas.microsoft.com/office/powerpoint/2010/main" val="577968644"/>
      </p:ext>
    </p:extLst>
  </p:cSld>
  <p:clrMapOvr>
    <a:masterClrMapping/>
  </p:clrMapOvr>
  <p:transition advClick="0" advTm="1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таблица_название таблиц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477295" y="0"/>
            <a:ext cx="5447763" cy="1043189"/>
          </a:xfrm>
        </p:spPr>
        <p:txBody>
          <a:bodyPr>
            <a:normAutofit/>
          </a:bodyPr>
          <a:lstStyle>
            <a:lvl1pPr algn="r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Таблица 6"/>
          <p:cNvSpPr>
            <a:spLocks noGrp="1"/>
          </p:cNvSpPr>
          <p:nvPr>
            <p:ph type="tbl" sz="quarter" idx="10"/>
          </p:nvPr>
        </p:nvSpPr>
        <p:spPr>
          <a:xfrm>
            <a:off x="269875" y="1479551"/>
            <a:ext cx="8655050" cy="3916362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269875" y="5395913"/>
            <a:ext cx="8655050" cy="579437"/>
          </a:xfrm>
        </p:spPr>
        <p:txBody>
          <a:bodyPr anchor="ctr"/>
          <a:lstStyle>
            <a:lvl4pPr marL="0" indent="0" algn="ctr">
              <a:spcBef>
                <a:spcPts val="0"/>
              </a:spcBef>
              <a:buFontTx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</a:lstStyle>
          <a:p>
            <a:pPr lvl="3"/>
            <a:r>
              <a:rPr lang="ru-RU" dirty="0" smtClean="0"/>
              <a:t>Название таблицы</a:t>
            </a:r>
          </a:p>
        </p:txBody>
      </p:sp>
    </p:spTree>
    <p:extLst>
      <p:ext uri="{BB962C8B-B14F-4D97-AF65-F5344CB8AC3E}">
        <p14:creationId xmlns:p14="http://schemas.microsoft.com/office/powerpoint/2010/main" val="4061543066"/>
      </p:ext>
    </p:extLst>
  </p:cSld>
  <p:clrMapOvr>
    <a:masterClrMapping/>
  </p:clrMapOvr>
  <p:transition advClick="0" advTm="10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рисунок SmartArt_названи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580326" y="0"/>
            <a:ext cx="5293218" cy="1056069"/>
          </a:xfrm>
        </p:spPr>
        <p:txBody>
          <a:bodyPr>
            <a:normAutofit/>
          </a:bodyPr>
          <a:lstStyle>
            <a:lvl1pPr algn="r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Рисунок SmartArt 6"/>
          <p:cNvSpPr>
            <a:spLocks noGrp="1"/>
          </p:cNvSpPr>
          <p:nvPr>
            <p:ph type="dgm" sz="quarter" idx="10"/>
          </p:nvPr>
        </p:nvSpPr>
        <p:spPr>
          <a:xfrm>
            <a:off x="257175" y="1506538"/>
            <a:ext cx="8616950" cy="3954462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269875" y="5395913"/>
            <a:ext cx="8655050" cy="579437"/>
          </a:xfrm>
        </p:spPr>
        <p:txBody>
          <a:bodyPr anchor="ctr"/>
          <a:lstStyle>
            <a:lvl4pPr marL="0" indent="0" algn="ctr">
              <a:spcBef>
                <a:spcPts val="0"/>
              </a:spcBef>
              <a:buFontTx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</a:lstStyle>
          <a:p>
            <a:pPr lvl="3"/>
            <a:r>
              <a:rPr lang="ru-RU" dirty="0" smtClean="0"/>
              <a:t>Название рисунка </a:t>
            </a:r>
            <a:r>
              <a:rPr lang="en-US" dirty="0" smtClean="0"/>
              <a:t>SmartArt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711996410"/>
      </p:ext>
    </p:extLst>
  </p:cSld>
  <p:clrMapOvr>
    <a:masterClrMapping/>
  </p:clrMapOvr>
  <p:transition advClick="0" advTm="10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клип мультимеди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528810" y="0"/>
            <a:ext cx="5331855" cy="1056069"/>
          </a:xfrm>
        </p:spPr>
        <p:txBody>
          <a:bodyPr>
            <a:normAutofit/>
          </a:bodyPr>
          <a:lstStyle>
            <a:lvl1pPr algn="r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Мультимедиа 6"/>
          <p:cNvSpPr>
            <a:spLocks noGrp="1"/>
          </p:cNvSpPr>
          <p:nvPr>
            <p:ph type="media" sz="quarter" idx="13"/>
          </p:nvPr>
        </p:nvSpPr>
        <p:spPr>
          <a:xfrm>
            <a:off x="1" y="1249252"/>
            <a:ext cx="9144000" cy="493247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97604"/>
      </p:ext>
    </p:extLst>
  </p:cSld>
  <p:clrMapOvr>
    <a:masterClrMapping/>
  </p:clrMapOvr>
  <p:transition advClick="0" advTm="10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изображение из интерне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528810" y="0"/>
            <a:ext cx="5370491" cy="1056069"/>
          </a:xfrm>
        </p:spPr>
        <p:txBody>
          <a:bodyPr>
            <a:normAutofit/>
          </a:bodyPr>
          <a:lstStyle>
            <a:lvl1pPr algn="r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Место для изображения из Интернета 6"/>
          <p:cNvSpPr>
            <a:spLocks noGrp="1"/>
          </p:cNvSpPr>
          <p:nvPr>
            <p:ph type="clipArt" sz="quarter" idx="13"/>
          </p:nvPr>
        </p:nvSpPr>
        <p:spPr>
          <a:xfrm>
            <a:off x="296863" y="1468439"/>
            <a:ext cx="8499475" cy="450735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4906714"/>
      </p:ext>
    </p:extLst>
  </p:cSld>
  <p:clrMapOvr>
    <a:masterClrMapping/>
  </p:clrMapOvr>
  <p:transition advClick="0" advTm="10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6635900"/>
      </p:ext>
    </p:extLst>
  </p:cSld>
  <p:clrMapOvr>
    <a:masterClrMapping/>
  </p:clrMapOvr>
  <p:transition advClick="0" advTm="10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1403795"/>
            <a:ext cx="2949178" cy="1197735"/>
          </a:xfrm>
        </p:spPr>
        <p:txBody>
          <a:bodyPr anchor="b">
            <a:normAutofit/>
          </a:bodyPr>
          <a:lstStyle>
            <a:lvl1pPr>
              <a:defRPr sz="2400" b="1">
                <a:solidFill>
                  <a:srgbClr val="1976D2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0" y="1403796"/>
            <a:ext cx="4896001" cy="4610637"/>
          </a:xfrm>
        </p:spPr>
        <p:txBody>
          <a:bodyPr/>
          <a:lstStyle>
            <a:lvl1pPr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601531"/>
            <a:ext cx="2949178" cy="341290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74505555"/>
      </p:ext>
    </p:extLst>
  </p:cSld>
  <p:clrMapOvr>
    <a:masterClrMapping/>
  </p:clrMapOvr>
  <p:transition advClick="0" advTm="10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1403796"/>
            <a:ext cx="2949178" cy="850007"/>
          </a:xfrm>
        </p:spPr>
        <p:txBody>
          <a:bodyPr anchor="b">
            <a:noAutofit/>
          </a:bodyPr>
          <a:lstStyle>
            <a:lvl1pPr>
              <a:defRPr sz="2400" b="1">
                <a:solidFill>
                  <a:srgbClr val="1976D2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1403797"/>
            <a:ext cx="4844485" cy="4662152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253803"/>
            <a:ext cx="2949178" cy="3812145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2DD2-5F81-429B-A4D8-5879D9DA42FB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047F-CCE0-4DE6-B30E-CB813D013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325277"/>
      </p:ext>
    </p:extLst>
  </p:cSld>
  <p:clrMapOvr>
    <a:masterClrMapping/>
  </p:clrMapOvr>
  <p:transition advClick="0" advTm="10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03053" y="1"/>
            <a:ext cx="5437299" cy="1056068"/>
          </a:xfrm>
        </p:spPr>
        <p:txBody>
          <a:bodyPr>
            <a:normAutofit/>
          </a:bodyPr>
          <a:lstStyle>
            <a:lvl1pPr algn="r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9708" y="1580926"/>
            <a:ext cx="8322167" cy="4351338"/>
          </a:xfrm>
        </p:spPr>
        <p:txBody>
          <a:bodyPr vert="eaVert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489304"/>
      </p:ext>
    </p:extLst>
  </p:cSld>
  <p:clrMapOvr>
    <a:masterClrMapping/>
  </p:clrMapOvr>
  <p:transition advClick="0" advTm="10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543675" y="1416675"/>
            <a:ext cx="1971675" cy="4760287"/>
          </a:xfrm>
        </p:spPr>
        <p:txBody>
          <a:bodyPr vert="eaVert">
            <a:normAutofit/>
          </a:bodyPr>
          <a:lstStyle>
            <a:lvl1pPr>
              <a:defRPr sz="2400" b="1">
                <a:solidFill>
                  <a:srgbClr val="1976D2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416675"/>
            <a:ext cx="5800725" cy="4760288"/>
          </a:xfrm>
        </p:spPr>
        <p:txBody>
          <a:bodyPr vert="eaVert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2DD2-5F81-429B-A4D8-5879D9DA42FB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047F-CCE0-4DE6-B30E-CB813D013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52593"/>
      </p:ext>
    </p:extLst>
  </p:cSld>
  <p:clrMapOvr>
    <a:masterClrMapping/>
  </p:clrMapOvr>
  <p:transition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4237148" y="1687428"/>
            <a:ext cx="4221051" cy="1377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baseline="0">
                <a:solidFill>
                  <a:srgbClr val="1976D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27648" y="1060130"/>
            <a:ext cx="2662280" cy="507498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Кейс №</a:t>
            </a:r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3503528" y="2376300"/>
            <a:ext cx="5486400" cy="1006476"/>
          </a:xfrm>
        </p:spPr>
        <p:txBody>
          <a:bodyPr anchor="b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Название кейса</a:t>
            </a:r>
            <a:endParaRPr lang="en-US" dirty="0"/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>
          <a:xfrm>
            <a:off x="3078525" y="5007694"/>
            <a:ext cx="5911403" cy="507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 smtClean="0"/>
              <a:t>Школа</a:t>
            </a:r>
            <a:r>
              <a:rPr lang="ru-RU" baseline="0" dirty="0" smtClean="0"/>
              <a:t> №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937602"/>
      </p:ext>
    </p:extLst>
  </p:cSld>
  <p:clrMapOvr>
    <a:masterClrMapping/>
  </p:clrMapOvr>
  <p:transition advClick="0" advTm="10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12374"/>
      </p:ext>
    </p:extLst>
  </p:cSld>
  <p:clrMapOvr>
    <a:masterClrMapping/>
  </p:clrMapOvr>
  <p:transition advClick="0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243062" y="545431"/>
            <a:ext cx="5733514" cy="1325563"/>
          </a:xfrm>
        </p:spPr>
        <p:txBody>
          <a:bodyPr>
            <a:normAutofit/>
          </a:bodyPr>
          <a:lstStyle>
            <a:lvl1pPr algn="r">
              <a:defRPr sz="28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 ПОДРАЗДЕЛА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2DD2-5F81-429B-A4D8-5879D9DA42FB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047F-CCE0-4DE6-B30E-CB813D0139E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628650" y="2254250"/>
            <a:ext cx="8348663" cy="34893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7740917"/>
      </p:ext>
    </p:extLst>
  </p:cSld>
  <p:clrMapOvr>
    <a:masterClrMapping/>
  </p:clrMapOvr>
  <p:transition advClick="0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4560" y="1555169"/>
            <a:ext cx="7886700" cy="435133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4572000" y="300733"/>
            <a:ext cx="4288665" cy="484880"/>
          </a:xfrm>
        </p:spPr>
        <p:txBody>
          <a:bodyPr>
            <a:noAutofit/>
          </a:bodyPr>
          <a:lstStyle>
            <a:lvl1pPr algn="r">
              <a:defRPr sz="2400" b="1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3594206"/>
      </p:ext>
    </p:extLst>
  </p:cSld>
  <p:clrMapOvr>
    <a:masterClrMapping/>
  </p:clrMapOvr>
  <p:transition advClick="0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03054" y="0"/>
            <a:ext cx="5409126" cy="1081825"/>
          </a:xfrm>
        </p:spPr>
        <p:txBody>
          <a:bodyPr>
            <a:normAutofit/>
          </a:bodyPr>
          <a:lstStyle>
            <a:lvl1pPr algn="r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67" y="1490774"/>
            <a:ext cx="3886200" cy="4497902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3696" y="1490774"/>
            <a:ext cx="3886200" cy="4497902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291051"/>
      </p:ext>
    </p:extLst>
  </p:cSld>
  <p:clrMapOvr>
    <a:masterClrMapping/>
  </p:clrMapOvr>
  <p:transition advClick="0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69243" y="1"/>
            <a:ext cx="5768695" cy="1056068"/>
          </a:xfrm>
        </p:spPr>
        <p:txBody>
          <a:bodyPr>
            <a:normAutofit/>
          </a:bodyPr>
          <a:lstStyle>
            <a:lvl1pPr algn="r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368616"/>
            <a:ext cx="3868340" cy="823912"/>
          </a:xfrm>
        </p:spPr>
        <p:txBody>
          <a:bodyPr anchor="b"/>
          <a:lstStyle>
            <a:lvl1pPr marL="0" indent="0" algn="l">
              <a:buNone/>
              <a:defRPr sz="2400" b="1">
                <a:solidFill>
                  <a:srgbClr val="1976D2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327153"/>
            <a:ext cx="3868340" cy="368458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368616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976D2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670" y="2327153"/>
            <a:ext cx="3887391" cy="368458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772167"/>
      </p:ext>
    </p:extLst>
  </p:cSld>
  <p:clrMapOvr>
    <a:masterClrMapping/>
  </p:clrMapOvr>
  <p:transition advClick="0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03053" y="0"/>
            <a:ext cx="5385783" cy="1081825"/>
          </a:xfrm>
        </p:spPr>
        <p:txBody>
          <a:bodyPr>
            <a:normAutofit/>
          </a:bodyPr>
          <a:lstStyle>
            <a:lvl1pPr algn="r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527229"/>
      </p:ext>
    </p:extLst>
  </p:cSld>
  <p:clrMapOvr>
    <a:masterClrMapping/>
  </p:clrMapOvr>
  <p:transition advClick="0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490174" y="0"/>
            <a:ext cx="5434885" cy="1056069"/>
          </a:xfrm>
        </p:spPr>
        <p:txBody>
          <a:bodyPr>
            <a:normAutofit/>
          </a:bodyPr>
          <a:lstStyle>
            <a:lvl1pPr algn="r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398463" y="1609725"/>
            <a:ext cx="8423275" cy="427513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4749220"/>
      </p:ext>
    </p:extLst>
  </p:cSld>
  <p:clrMapOvr>
    <a:masterClrMapping/>
  </p:clrMapOvr>
  <p:transition advClick="0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рисунок_подрисуночна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490174" y="0"/>
            <a:ext cx="5486401" cy="1056069"/>
          </a:xfrm>
        </p:spPr>
        <p:txBody>
          <a:bodyPr>
            <a:normAutofit/>
          </a:bodyPr>
          <a:lstStyle>
            <a:lvl1pPr algn="r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88950" y="1506538"/>
            <a:ext cx="8153400" cy="3760787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488950" y="5395913"/>
            <a:ext cx="8153400" cy="579437"/>
          </a:xfrm>
        </p:spPr>
        <p:txBody>
          <a:bodyPr anchor="ctr"/>
          <a:lstStyle>
            <a:lvl4pPr marL="0" indent="0" algn="ctr">
              <a:spcBef>
                <a:spcPts val="0"/>
              </a:spcBef>
              <a:buFontTx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</a:lstStyle>
          <a:p>
            <a:pPr lvl="3"/>
            <a:r>
              <a:rPr lang="ru-RU" dirty="0" smtClean="0"/>
              <a:t>Подрисуночная надпись</a:t>
            </a:r>
          </a:p>
        </p:txBody>
      </p:sp>
    </p:spTree>
    <p:extLst>
      <p:ext uri="{BB962C8B-B14F-4D97-AF65-F5344CB8AC3E}">
        <p14:creationId xmlns:p14="http://schemas.microsoft.com/office/powerpoint/2010/main" val="174745036"/>
      </p:ext>
    </p:extLst>
  </p:cSld>
  <p:clrMapOvr>
    <a:masterClrMapping/>
  </p:clrMapOvr>
  <p:transition advClick="0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52DD2-5F81-429B-A4D8-5879D9DA42FB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7047F-CCE0-4DE6-B30E-CB813D013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85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97" r:id="rId3"/>
    <p:sldLayoutId id="2147483686" r:id="rId4"/>
    <p:sldLayoutId id="2147483688" r:id="rId5"/>
    <p:sldLayoutId id="2147483689" r:id="rId6"/>
    <p:sldLayoutId id="2147483690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</p:sldLayoutIdLst>
  <p:transition advClick="0" advTm="10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88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ультимедиа 3"/>
          <p:cNvSpPr>
            <a:spLocks noGrp="1"/>
          </p:cNvSpPr>
          <p:nvPr>
            <p:ph type="media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65142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есто для изображения из Интернета 3"/>
          <p:cNvSpPr>
            <a:spLocks noGrp="1"/>
          </p:cNvSpPr>
          <p:nvPr>
            <p:ph type="clipArt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78544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47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86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Подзаголовок 7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1" name="Заголовок 70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327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06323" y="4572000"/>
            <a:ext cx="4596713" cy="137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364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111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841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95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quarter" idx="10"/>
          </p:nvPr>
        </p:nvSpPr>
        <p:spPr/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51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аблица 3"/>
          <p:cNvSpPr>
            <a:spLocks noGrp="1"/>
          </p:cNvSpPr>
          <p:nvPr>
            <p:ph type="tbl" sz="quarter" idx="10"/>
          </p:nvPr>
        </p:nvSpPr>
        <p:spPr/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45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SmartArt 3"/>
          <p:cNvSpPr>
            <a:spLocks noGrp="1"/>
          </p:cNvSpPr>
          <p:nvPr>
            <p:ph type="dgm" sz="quarter" idx="10"/>
          </p:nvPr>
        </p:nvSpPr>
        <p:spPr/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19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КнАГТУ">
      <a:dk1>
        <a:srgbClr val="1C1C1C"/>
      </a:dk1>
      <a:lt1>
        <a:srgbClr val="FFFFFF"/>
      </a:lt1>
      <a:dk2>
        <a:srgbClr val="002060"/>
      </a:dk2>
      <a:lt2>
        <a:srgbClr val="FFFFFF"/>
      </a:lt2>
      <a:accent1>
        <a:srgbClr val="1976D2"/>
      </a:accent1>
      <a:accent2>
        <a:srgbClr val="33CC33"/>
      </a:accent2>
      <a:accent3>
        <a:srgbClr val="8D8D8D"/>
      </a:accent3>
      <a:accent4>
        <a:srgbClr val="002060"/>
      </a:accent4>
      <a:accent5>
        <a:srgbClr val="008000"/>
      </a:accent5>
      <a:accent6>
        <a:srgbClr val="1C1C1C"/>
      </a:accent6>
      <a:hlink>
        <a:srgbClr val="0563C1"/>
      </a:hlink>
      <a:folHlink>
        <a:srgbClr val="4D4D4D"/>
      </a:folHlink>
    </a:clrScheme>
    <a:fontScheme name="КнАГТУ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24084</TotalTime>
  <Words>0</Words>
  <Application>Microsoft Office PowerPoint</Application>
  <PresentationFormat>Экран (4:3)</PresentationFormat>
  <Paragraphs>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Century Gothic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1</cp:lastModifiedBy>
  <cp:revision>260</cp:revision>
  <dcterms:created xsi:type="dcterms:W3CDTF">2015-07-01T11:32:27Z</dcterms:created>
  <dcterms:modified xsi:type="dcterms:W3CDTF">2019-02-27T05:37:32Z</dcterms:modified>
</cp:coreProperties>
</file>