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1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71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08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0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0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91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6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0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5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2D97-7A17-479E-A258-13862821EA6E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8B4E-5094-4BA4-8C42-73428D6D8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79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https://docviewer.yandex.ru/htmlimage?id=fhcf-8x3cqfrizcstbpwoh0861wzq97m58kpofrafkwiiir5y08gynnndguuyxnsrhdlaur4xeasvlr7t7xkamdwyh2q3bitmrzu7vtp&amp;name=image-vRsZSEV7z3ARLu6Sfh.jpg"/>
          <p:cNvSpPr>
            <a:spLocks noChangeAspect="1" noChangeArrowheads="1"/>
          </p:cNvSpPr>
          <p:nvPr/>
        </p:nvSpPr>
        <p:spPr bwMode="auto">
          <a:xfrm>
            <a:off x="155575" y="-4114800"/>
            <a:ext cx="8572500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Руководитель СКБ «Мобильные приложения» </a:t>
            </a:r>
            <a:br>
              <a:rPr lang="ru-RU" dirty="0" smtClean="0"/>
            </a:br>
            <a:r>
              <a:rPr lang="ru-RU" dirty="0" smtClean="0"/>
              <a:t>Пермяков Юрий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78696" cy="46910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Проводится постоянный набор желающих заниматься разработкой мобильных приложений</a:t>
            </a:r>
          </a:p>
          <a:p>
            <a:r>
              <a:rPr lang="en-US" sz="2000" dirty="0" smtClean="0"/>
              <a:t>E-mail</a:t>
            </a:r>
            <a:r>
              <a:rPr lang="ru-RU" sz="2000" dirty="0" smtClean="0"/>
              <a:t>: </a:t>
            </a:r>
            <a:r>
              <a:rPr lang="en-US" sz="2000" dirty="0" smtClean="0"/>
              <a:t>forgame92@mail.ru</a:t>
            </a:r>
            <a:endParaRPr lang="ru-RU" sz="2000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000" y="273050"/>
            <a:ext cx="3173849" cy="585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43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04513" cy="755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672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Руководитель СКБ «Мобильные приложения»  Пермяков Юрий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Руководитель СКБ «Мобильные приложения»  Пермяков Юрий</dc:title>
  <dc:creator>Эдуард</dc:creator>
  <cp:lastModifiedBy>Эдуард</cp:lastModifiedBy>
  <cp:revision>1</cp:revision>
  <dcterms:created xsi:type="dcterms:W3CDTF">2014-03-15T00:34:39Z</dcterms:created>
  <dcterms:modified xsi:type="dcterms:W3CDTF">2014-03-15T00:42:27Z</dcterms:modified>
</cp:coreProperties>
</file>