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7" r:id="rId2"/>
    <p:sldId id="268" r:id="rId3"/>
    <p:sldId id="277" r:id="rId4"/>
    <p:sldId id="269" r:id="rId5"/>
    <p:sldId id="27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05.10.2013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dh75@yandex.ru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techzonekms.r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632271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Электродуговые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металлизаторы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ООО МИП «Композит ДВ»</a:t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Технопарк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КнАГТУ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Контакты: г.Комсомольск-на-Амуре, пр.Ленина 27, корпус 2. тел./факс: (4217) 241107, </a:t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rdh75@yandex.ru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 smtClean="0">
                <a:hlinkClick r:id="rId4"/>
              </a:rPr>
              <a:t>http://techzonekms.ru/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Комсомольск-на-Амуре</a:t>
            </a:r>
            <a:b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2013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486183"/>
              </p:ext>
            </p:extLst>
          </p:nvPr>
        </p:nvGraphicFramePr>
        <p:xfrm>
          <a:off x="286248" y="3212972"/>
          <a:ext cx="8606232" cy="3557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22586"/>
                <a:gridCol w="3383646"/>
              </a:tblGrid>
              <a:tr h="23340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Технические характеристики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номинальное напряжение питающей сети частотой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50 Гц,В3х380 +5%;-10%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давление воздуха в сети, Мпа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0,5-0,6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Расход воздуха при давлении в сети 0,6 Мпа, м</a:t>
                      </a:r>
                      <a:r>
                        <a:rPr lang="ru-RU" sz="105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 /мин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1-1,5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Рабочее напряжение. В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30-40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Рабочий ток. 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100-450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диаметр распыляемой проволоки, мм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1,8 - 2,2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максимальный расход проволоки, кг\ч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сплошной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порошковой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цинковой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алюминиевой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дистанция напыления, мм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150-250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масса без средств коммуникации, кг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источник (инвертор)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50-60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ручной металлизатор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1,2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подающее устройство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</a:rPr>
                        <a:t>Длина кабельшлангов от подающего устройства до металлизатора, м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3,4,5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  <a:tr h="1750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Длина силовых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</a:rPr>
                        <a:t>кабелей,м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</a:rPr>
                        <a:t>до 50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770" marR="50770" marT="0" marB="0"/>
                </a:tc>
              </a:tr>
            </a:tbl>
          </a:graphicData>
        </a:graphic>
      </p:graphicFrame>
      <p:pic>
        <p:nvPicPr>
          <p:cNvPr id="8" name="Picture 2" descr="D:\IMG_0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248" y="260648"/>
            <a:ext cx="4069728" cy="3052296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2000" y="260648"/>
            <a:ext cx="4320480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Установка  электродуговой металлизации 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TST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-500 предназначена для нанесения антикоррозионных покрытий (цинк, алюминий) на стальные конструкции. </a:t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комплект установки входит:                                                                                         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металлизатор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подающий механизм, источник питания (инвертор), силовые кабеля, ЗИП  (на год работы)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26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40761"/>
            <a:ext cx="4248472" cy="2845577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Установка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электродуговой металлизации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TST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-350 (стационарный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металлизатор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предназначена для восстановления деталей машин, сплошными и порошковыми проволоками (Калевалы, штока гидроцилиндров, посадочные места под подшипники, полуоси и </a:t>
            </a:r>
            <a:r>
              <a:rPr lang="ru-RU" sz="1400" b="1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д.р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детали) Установка </a:t>
            </a:r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TST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-350 надёжна в работе и проста в эксплуатации. В комплект установки входит: </a:t>
            </a:r>
            <a:r>
              <a:rPr lang="ru-RU" sz="1400" b="1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металлизатор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размоточное устройство, источник, питания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(инвертор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), силовые кабеля, ЗИП (на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год работы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)    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6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050" name="Picture 2" descr="D:\IMG_0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0762"/>
            <a:ext cx="3960440" cy="2845577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273919"/>
              </p:ext>
            </p:extLst>
          </p:nvPr>
        </p:nvGraphicFramePr>
        <p:xfrm>
          <a:off x="179512" y="3109989"/>
          <a:ext cx="8784976" cy="3451219"/>
        </p:xfrm>
        <a:graphic>
          <a:graphicData uri="http://schemas.openxmlformats.org/drawingml/2006/table">
            <a:tbl>
              <a:tblPr firstRow="1" firstCol="1" bandRow="1"/>
              <a:tblGrid>
                <a:gridCol w="4968552"/>
                <a:gridCol w="3816424"/>
              </a:tblGrid>
              <a:tr h="1894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Технические характеристики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номинальное напряжение питающей сети частотой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 Гц,В3х380 +5%;-10%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давление воздуха в сети, Мпа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0,5-0,6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F"/>
                    </a:solidFill>
                  </a:tcPr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Расход воздуха при давлении в сети 0,6 Мпа, м</a:t>
                      </a:r>
                      <a:r>
                        <a:rPr lang="ru-RU" sz="1000" b="1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/мин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1-1,5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Рабочее напряжение. В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30-40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F"/>
                    </a:solidFill>
                  </a:tcPr>
                </a:tc>
              </a:tr>
              <a:tr h="205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Рабочий ток. 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100-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350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диаметр распыляемой проволоки, мм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1,8 - 2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F"/>
                    </a:solidFill>
                  </a:tcPr>
                </a:tc>
              </a:tr>
              <a:tr h="1894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максимальный расход проволоки, кг\ч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сплошной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F"/>
                    </a:solidFill>
                  </a:tcPr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порошковой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</a:tr>
              <a:tr h="205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цинковой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38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F"/>
                    </a:solidFill>
                  </a:tcPr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алюминиевой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дистанция напыления, мм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effectLst/>
                          <a:latin typeface="Calibri"/>
                          <a:ea typeface="Calibri"/>
                          <a:cs typeface="Times New Roman"/>
                        </a:rPr>
                        <a:t>150-250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F"/>
                    </a:solidFill>
                  </a:tcPr>
                </a:tc>
              </a:tr>
              <a:tr h="18949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масса без средств коммуникации, кг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источник (инвертор)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50-60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3FF"/>
                    </a:solidFill>
                  </a:tcPr>
                </a:tc>
              </a:tr>
              <a:tr h="205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металлизатор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3,5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</a:tr>
              <a:tr h="1894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Длина кабельшлангов от источника до металлизатора, м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B6F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4,5</a:t>
                      </a:r>
                    </a:p>
                  </a:txBody>
                  <a:tcPr marL="47582" marR="47582" marT="8922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F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628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0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2280636" cy="1498815"/>
          </a:xfr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131840" y="240761"/>
            <a:ext cx="5832648" cy="2324143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chemeClr val="tx1"/>
                </a:solidFill>
              </a:rPr>
              <a:t>Установка  электродуговой металлизации </a:t>
            </a:r>
            <a:r>
              <a:rPr lang="en-US" sz="1400" b="1" dirty="0">
                <a:solidFill>
                  <a:schemeClr val="tx1"/>
                </a:solidFill>
              </a:rPr>
              <a:t>TST</a:t>
            </a:r>
            <a:r>
              <a:rPr lang="ru-RU" sz="1400" b="1" dirty="0">
                <a:solidFill>
                  <a:schemeClr val="tx1"/>
                </a:solidFill>
              </a:rPr>
              <a:t>-400  предназначена для нанесения антикоррозионных покрытий (цинк, алюминий) на стальные конструкции. Установка </a:t>
            </a:r>
            <a:r>
              <a:rPr lang="en-US" sz="1400" b="1" dirty="0">
                <a:solidFill>
                  <a:schemeClr val="tx1"/>
                </a:solidFill>
              </a:rPr>
              <a:t>TST</a:t>
            </a:r>
            <a:r>
              <a:rPr lang="ru-RU" sz="1400" b="1" dirty="0">
                <a:solidFill>
                  <a:schemeClr val="tx1"/>
                </a:solidFill>
              </a:rPr>
              <a:t>-400 надёжна в работе и проста в эксплуатации. В комплект установки входит: </a:t>
            </a:r>
            <a:r>
              <a:rPr lang="ru-RU" sz="1400" b="1" dirty="0" err="1">
                <a:solidFill>
                  <a:schemeClr val="tx1"/>
                </a:solidFill>
              </a:rPr>
              <a:t>металлизатор</a:t>
            </a:r>
            <a:r>
              <a:rPr lang="ru-RU" sz="1400" b="1" dirty="0">
                <a:solidFill>
                  <a:schemeClr val="tx1"/>
                </a:solidFill>
              </a:rPr>
              <a:t>, подающий механизм, источник питания (инвертор), силовые кабеля, ЗИП  (на год работы</a:t>
            </a:r>
            <a:r>
              <a:rPr lang="ru-RU" sz="1400" b="1" dirty="0" smtClean="0">
                <a:solidFill>
                  <a:schemeClr val="tx1"/>
                </a:solidFill>
              </a:rPr>
              <a:t>)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6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Рисунок 4" descr="IMG_00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474461"/>
            <a:ext cx="2280637" cy="1584176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442895"/>
              </p:ext>
            </p:extLst>
          </p:nvPr>
        </p:nvGraphicFramePr>
        <p:xfrm>
          <a:off x="179512" y="3032638"/>
          <a:ext cx="8820980" cy="37829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0794"/>
                <a:gridCol w="3900186"/>
              </a:tblGrid>
              <a:tr h="156503">
                <a:tc gridSpan="2"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</a:rPr>
                        <a:t>Технические 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характеристики </a:t>
                      </a:r>
                      <a:r>
                        <a:rPr lang="en-US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TST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-400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0988" marR="40988" marT="765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8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номинальное напряжение питающей сети частотой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50 Гц,В3х380 +5%;-10%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давление воздуха в сети, Мпа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0,5-0,6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Расход воздуха при давлении в сети 0,6 Мпа, м</a:t>
                      </a:r>
                      <a:r>
                        <a:rPr lang="ru-RU" sz="900" kern="120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 /мин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1-1,5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Рабочее напряжение. В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30-40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64753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Рабочий ток. А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100-350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диаметр распыляемой проволоки, мм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1,8 – 2,2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 gridSpan="2"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максимальный расход проволоки, кг\ч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сплошной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порошковой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64753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цинковой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алюминиевой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дистанция напыления, мм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150-250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 gridSpan="2"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масса без средств коммуникации, кг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источник (инвертор)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50-60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64753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ручной металлизатор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1,2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64753"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подающее устройство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2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Длина кабельшлангов от источника до металлизатора, м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3,4,5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  <a:tr h="156503"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>
                          <a:solidFill>
                            <a:schemeClr val="tx1"/>
                          </a:solidFill>
                          <a:effectLst/>
                        </a:rPr>
                        <a:t>Длина силовых кабелей, м</a:t>
                      </a:r>
                      <a:endParaRPr lang="ru-RU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90"/>
                        </a:lnSpc>
                        <a:spcAft>
                          <a:spcPts val="1000"/>
                        </a:spcAft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effectLst/>
                        </a:rPr>
                        <a:t>До 50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988" marR="40988" marT="7651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80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kf8427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19872" y="1628800"/>
            <a:ext cx="5472608" cy="89714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Металлизация внутренних поверхностей</a:t>
            </a:r>
            <a:endParaRPr lang="ru-RU" dirty="0"/>
          </a:p>
        </p:txBody>
      </p:sp>
      <p:pic>
        <p:nvPicPr>
          <p:cNvPr id="5" name="Picture 2" descr="D:\skfB4F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08920"/>
            <a:ext cx="4729492" cy="3645024"/>
          </a:xfrm>
          <a:prstGeom prst="rect">
            <a:avLst/>
          </a:prstGeom>
          <a:noFill/>
        </p:spPr>
      </p:pic>
      <p:pic>
        <p:nvPicPr>
          <p:cNvPr id="6" name="Содержимое 3" descr="skfC86A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9004" y="2708920"/>
            <a:ext cx="4127491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86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ppt/theme/themeOverride2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ppt/theme/themeOverride3.xml><?xml version="1.0" encoding="utf-8"?>
<a:themeOverride xmlns:a="http://schemas.openxmlformats.org/drawingml/2006/main">
  <a:clrScheme name="Волна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1801</TotalTime>
  <Words>377</Words>
  <Application>Microsoft Office PowerPoint</Application>
  <PresentationFormat>Экран (4:3)</PresentationFormat>
  <Paragraphs>106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Волна</vt:lpstr>
      <vt:lpstr>Электродуговые металлизаторы          ООО МИП «Композит ДВ» Технопарк КнАГТУ    Контакты: г.Комсомольск-на-Амуре, пр.Ленина 27, корпус 2. тел./факс: (4217) 241107,  e-mail: rdh75@yandex.ru, http://techzonekms.ru/                                       Комсомольск-на-Амуре  2013</vt:lpstr>
      <vt:lpstr>Презентация PowerPoint</vt:lpstr>
      <vt:lpstr> Установка  электродуговой металлизации TST-350 (стационарный металлизатор) предназначена для восстановления деталей машин, сплошными и порошковыми проволоками (Калевалы, штока гидроцилиндров, посадочные места под подшипники, полуоси и д.р детали) Установка TST-350 надёжна в работе и проста в эксплуатации. В комплект установки входит: металлизатор, размоточное устройство, источник, питания (инвертор), силовые кабеля, ЗИП (на год работы)       </vt:lpstr>
      <vt:lpstr>Установка  электродуговой металлизации TST-400  предназначена для нанесения антикоррозионных покрытий (цинк, алюминий) на стальные конструкции. Установка TST-400 надёжна в работе и проста в эксплуатации. В комплект установки входит: металлизатор, подающий механизм, источник питания (инвертор), силовые кабеля, ЗИП  (на год работы)     </vt:lpstr>
      <vt:lpstr>Металлизация внутренних поверхностей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raven</dc:creator>
  <cp:lastModifiedBy>Эдуард</cp:lastModifiedBy>
  <cp:revision>26</cp:revision>
  <dcterms:created xsi:type="dcterms:W3CDTF">2012-10-16T03:05:40Z</dcterms:created>
  <dcterms:modified xsi:type="dcterms:W3CDTF">2013-10-05T04:43:19Z</dcterms:modified>
</cp:coreProperties>
</file>