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635563"/>
            <a:ext cx="6480720" cy="87004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27.11.2015 № 1383 утверждено Положение о практике обучающихся, осваивающих основные профессиональные образовательные программы высшего образования.</a:t>
            </a:r>
          </a:p>
          <a:p>
            <a:r>
              <a:rPr lang="ru-RU" dirty="0" smtClean="0"/>
              <a:t>В новом Положении о практике прописаны изменения:</a:t>
            </a:r>
          </a:p>
          <a:p>
            <a:r>
              <a:rPr lang="ru-RU" dirty="0" smtClean="0"/>
              <a:t>1 Состав </a:t>
            </a:r>
            <a:r>
              <a:rPr lang="ru-RU" smtClean="0"/>
              <a:t>программы </a:t>
            </a:r>
            <a:r>
              <a:rPr lang="ru-RU" smtClean="0"/>
              <a:t>практики;</a:t>
            </a:r>
            <a:endParaRPr lang="ru-RU" dirty="0" smtClean="0"/>
          </a:p>
          <a:p>
            <a:r>
              <a:rPr lang="ru-RU" dirty="0" smtClean="0"/>
              <a:t>2 Виды практики: </a:t>
            </a:r>
          </a:p>
          <a:p>
            <a:r>
              <a:rPr lang="ru-RU" i="1" dirty="0" smtClean="0"/>
              <a:t>-учебная;</a:t>
            </a:r>
            <a:endParaRPr lang="ru-RU" dirty="0" smtClean="0"/>
          </a:p>
          <a:p>
            <a:r>
              <a:rPr lang="ru-RU" i="1" dirty="0" smtClean="0"/>
              <a:t>-производственная (в том числе преддипломная);</a:t>
            </a:r>
            <a:endParaRPr lang="ru-RU" dirty="0" smtClean="0"/>
          </a:p>
          <a:p>
            <a:r>
              <a:rPr lang="ru-RU" i="1" dirty="0" smtClean="0"/>
              <a:t>- НИР.</a:t>
            </a:r>
            <a:endParaRPr lang="ru-RU" dirty="0" smtClean="0"/>
          </a:p>
          <a:p>
            <a:r>
              <a:rPr lang="ru-RU" dirty="0" smtClean="0"/>
              <a:t>3 Способы проведения практик: стационарная или выездная</a:t>
            </a:r>
            <a:r>
              <a:rPr lang="ru-RU" i="1" dirty="0" smtClean="0"/>
              <a:t> (даны определения стационарной и выездной практики)</a:t>
            </a:r>
            <a:r>
              <a:rPr lang="ru-RU" dirty="0" smtClean="0"/>
              <a:t>.</a:t>
            </a:r>
          </a:p>
          <a:p>
            <a:r>
              <a:rPr lang="ru-RU" dirty="0" smtClean="0"/>
              <a:t>4 Формы проведения практик:</a:t>
            </a:r>
          </a:p>
          <a:p>
            <a:r>
              <a:rPr lang="ru-RU" i="1" dirty="0" smtClean="0"/>
              <a:t>-непрерывное;</a:t>
            </a:r>
            <a:endParaRPr lang="ru-RU" dirty="0" smtClean="0"/>
          </a:p>
          <a:p>
            <a:r>
              <a:rPr lang="ru-RU" i="1" dirty="0" smtClean="0"/>
              <a:t>- дискретное: по видам практик, по периодам проведения практик.</a:t>
            </a:r>
            <a:endParaRPr lang="ru-RU" dirty="0" smtClean="0"/>
          </a:p>
          <a:p>
            <a:r>
              <a:rPr lang="ru-RU" dirty="0" smtClean="0"/>
              <a:t>5 Руководство практикой:</a:t>
            </a:r>
          </a:p>
          <a:p>
            <a:r>
              <a:rPr lang="ru-RU" i="1" dirty="0" smtClean="0"/>
              <a:t>-руководитель практики от университета;</a:t>
            </a:r>
            <a:endParaRPr lang="ru-RU" dirty="0" smtClean="0"/>
          </a:p>
          <a:p>
            <a:r>
              <a:rPr lang="ru-RU" i="1" dirty="0" smtClean="0"/>
              <a:t>-руководитель практики от профильной организации.</a:t>
            </a:r>
            <a:endParaRPr lang="ru-RU" dirty="0" smtClean="0"/>
          </a:p>
          <a:p>
            <a:r>
              <a:rPr lang="ru-RU" dirty="0" smtClean="0"/>
              <a:t>6 Сформулированы обязанности руководителя практики от профильной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941" y="571473"/>
            <a:ext cx="5707877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1966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Проблемы руководства практикой: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643043"/>
            <a:ext cx="6172200" cy="65251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 Назначение постоянного руководителя практики от кафедры;</a:t>
            </a:r>
          </a:p>
          <a:p>
            <a:r>
              <a:rPr lang="ru-RU" dirty="0" smtClean="0"/>
              <a:t>2 Планирование процесса организации практики: </a:t>
            </a:r>
          </a:p>
          <a:p>
            <a:r>
              <a:rPr lang="ru-RU" dirty="0" smtClean="0"/>
              <a:t>-подготовительный этап: создание базы практики; заключение договоров на практику; планирование мест практики на профильных предприятиях в сентябре-октябре текущего учебного года на следующий календарный год; распределение обучающихся по местам практики на профильные предприятия; выпуск приказов на практику;</a:t>
            </a:r>
          </a:p>
          <a:p>
            <a:r>
              <a:rPr lang="ru-RU" dirty="0" smtClean="0"/>
              <a:t>-проведение практики: проведение организационного собрания с разъяснением целей и задач практики; выдача сопроводительных документов на практику; контроль исполнения задания; организация зачёта по практике; сдача отчетов по практике руководителями практик специалисту УМУ.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209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 Проблемы руководства практикой: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Лустина Елена</cp:lastModifiedBy>
  <cp:revision>12</cp:revision>
  <dcterms:created xsi:type="dcterms:W3CDTF">2016-03-02T10:23:53Z</dcterms:created>
  <dcterms:modified xsi:type="dcterms:W3CDTF">2016-03-03T03:03:13Z</dcterms:modified>
</cp:coreProperties>
</file>