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35" r:id="rId4"/>
    <p:sldId id="337" r:id="rId5"/>
    <p:sldId id="336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7" r:id="rId14"/>
    <p:sldId id="360" r:id="rId15"/>
    <p:sldId id="346" r:id="rId16"/>
    <p:sldId id="264" r:id="rId17"/>
    <p:sldId id="265" r:id="rId18"/>
    <p:sldId id="267" r:id="rId19"/>
    <p:sldId id="269" r:id="rId20"/>
    <p:sldId id="274" r:id="rId21"/>
    <p:sldId id="276" r:id="rId22"/>
    <p:sldId id="273" r:id="rId23"/>
    <p:sldId id="266" r:id="rId24"/>
    <p:sldId id="268" r:id="rId25"/>
    <p:sldId id="270" r:id="rId26"/>
    <p:sldId id="277" r:id="rId27"/>
    <p:sldId id="278" r:id="rId28"/>
    <p:sldId id="279" r:id="rId29"/>
    <p:sldId id="348" r:id="rId30"/>
    <p:sldId id="349" r:id="rId31"/>
    <p:sldId id="350" r:id="rId32"/>
    <p:sldId id="351" r:id="rId33"/>
    <p:sldId id="353" r:id="rId34"/>
    <p:sldId id="354" r:id="rId35"/>
    <p:sldId id="377" r:id="rId36"/>
    <p:sldId id="378" r:id="rId37"/>
    <p:sldId id="379" r:id="rId38"/>
    <p:sldId id="355" r:id="rId39"/>
    <p:sldId id="357" r:id="rId40"/>
    <p:sldId id="358" r:id="rId41"/>
    <p:sldId id="359" r:id="rId42"/>
    <p:sldId id="362" r:id="rId43"/>
    <p:sldId id="280" r:id="rId44"/>
    <p:sldId id="285" r:id="rId45"/>
    <p:sldId id="284" r:id="rId46"/>
    <p:sldId id="287" r:id="rId47"/>
    <p:sldId id="283" r:id="rId48"/>
    <p:sldId id="332" r:id="rId49"/>
    <p:sldId id="367" r:id="rId50"/>
    <p:sldId id="375" r:id="rId51"/>
    <p:sldId id="376" r:id="rId52"/>
    <p:sldId id="290" r:id="rId53"/>
    <p:sldId id="293" r:id="rId54"/>
    <p:sldId id="318" r:id="rId55"/>
    <p:sldId id="319" r:id="rId56"/>
    <p:sldId id="317" r:id="rId57"/>
    <p:sldId id="320" r:id="rId58"/>
    <p:sldId id="321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61" r:id="rId67"/>
    <p:sldId id="380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4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arshruty.ru/PhotoFiles/b/1/b/2/b1b2ca6ed1a74747b6f6c1b51ad5a00e/large/DSCF233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hotoshare.ru/data/19/19159/1/3ff4vz-n0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rtclassic.edu.ru/attach.asp?a_no=7665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niichasprom.ru/auto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zaosts.spb.ru/window/generic/clocks/all/4_ima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pypast.ru/uploads/posts/thumbs/1256360900_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hiblogger.net/img/articles_img/7/3/a/194326_528409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eoid.ru/static/user/photos/thumbs3/90729.jpg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ime.156.ru/img/sunm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idido.ua/images/uploads/pogliad/Image12-04-22-2008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3004/olykoty.0/0_2b11_561c41df_X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МИНА  ПАПКА\cnel\КР лекции\2 курс\часы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6" y="2691781"/>
            <a:ext cx="6066892" cy="4166219"/>
          </a:xfrm>
          <a:prstGeom prst="rect">
            <a:avLst/>
          </a:prstGeom>
          <a:noFill/>
        </p:spPr>
      </p:pic>
      <p:pic>
        <p:nvPicPr>
          <p:cNvPr id="5" name="Picture 2" descr="D:\МАМИНА  ПАПКА\cnel\КР лекции\2 курс\часы\52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689194"/>
            <a:ext cx="1677394" cy="15049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276" y="735087"/>
            <a:ext cx="9126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СООРУЖЕНИЕ БЕЗ ВНУТРЕННЕГО ПРОСТРАНСТВА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(городские часы)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4840997"/>
            <a:ext cx="3046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Презентация для студентов </a:t>
            </a:r>
            <a:r>
              <a:rPr lang="ru-RU" sz="1400" dirty="0" smtClean="0"/>
              <a:t>2 </a:t>
            </a:r>
            <a:r>
              <a:rPr lang="ru-RU" sz="1400" dirty="0"/>
              <a:t>курса</a:t>
            </a:r>
          </a:p>
          <a:p>
            <a:r>
              <a:rPr lang="ru-RU" sz="1400" dirty="0" smtClean="0"/>
              <a:t>Направления  </a:t>
            </a:r>
            <a:r>
              <a:rPr lang="ru-RU" sz="1400" dirty="0"/>
              <a:t>«Дизайн архитектурной среды»</a:t>
            </a:r>
          </a:p>
          <a:p>
            <a:r>
              <a:rPr lang="ru-RU" sz="1400" dirty="0"/>
              <a:t>в рамках дисциплины </a:t>
            </a:r>
            <a:r>
              <a:rPr lang="ru-RU" sz="1400" dirty="0" smtClean="0"/>
              <a:t>«Архитектурно-дизайнерское проектирование»</a:t>
            </a:r>
          </a:p>
          <a:p>
            <a:r>
              <a:rPr lang="ru-RU" sz="1400" dirty="0" smtClean="0"/>
              <a:t>Составитель </a:t>
            </a:r>
            <a:r>
              <a:rPr lang="ru-RU" sz="1400" dirty="0"/>
              <a:t>доцент каф. «ДАС» Галкина Е.Г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Картинка 6 из 97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3"/>
            <a:ext cx="9144000" cy="60722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Железнодорожный вокзал г. Сочи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Картинка 2 из 18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2363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57950" y="50004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Кузнечный рынок Санкт-Петербург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МАМИНА  ПАПКА\cnel\КР лекции\2 курс\часы\настенные 7 kaz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58" cy="69145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564357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Казанский кремль г. Казань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64" y="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Пожарная каланча с часами (1888г. высота 24м. Арх. Савва Дмитриевич г. Варна Болгария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Рисунок 2" descr="Городские часы и зал ''Соединение''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357298"/>
            <a:ext cx="48577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Городские часы. Вид с колокольни собор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90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Часовой механизм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152900"/>
            <a:ext cx="485775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Башня с часами железнодорожного вокзала г. Варна Болгария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ашня с часами на вокзал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ИНА  ПАПКА\cnel\КР лекции\2 курс\часы\P102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1" cy="6858000"/>
          </a:xfrm>
          <a:prstGeom prst="rect">
            <a:avLst/>
          </a:prstGeom>
          <a:noFill/>
        </p:spPr>
      </p:pic>
      <p:pic>
        <p:nvPicPr>
          <p:cNvPr id="3" name="Picture 2" descr="D:\МАМИНА  ПАПКА\cnel\КР лекции\2 курс\часы\P1020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208" y="1785926"/>
            <a:ext cx="3964791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МИНА  ПАПКА\cnel\КР лекции\2 курс\часы\башенные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АМИНА  ПАПКА\cnel\КР лекции\2 курс\часы\башенные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572000" cy="687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АМИНА  ПАПКА\cnel\КР лекции\2 курс\часы\башенные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51467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ИНА  ПАПКА\cnel\КР лекции\2 курс\часы\башенные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6438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Башенные часы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АМИНА  ПАПКА\cnel\КР лекции\2 курс\часы\башенные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64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АМИНА  ПАПКА\cnel\КР лекции\2 курс\часы\башенные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МАМИНА  ПАПКА\cnel\КР лекции\2 курс\часы\Башенные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-5"/>
            <a:ext cx="5143504" cy="6858006"/>
          </a:xfrm>
          <a:prstGeom prst="rect">
            <a:avLst/>
          </a:prstGeom>
          <a:noFill/>
        </p:spPr>
      </p:pic>
      <p:pic>
        <p:nvPicPr>
          <p:cNvPr id="3" name="Picture 2" descr="D:\МАМИНА  ПАПКА\cnel\КР лекции\2 курс\часы\башенные 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714744" cy="564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ИНА  ПАПКА\cnel\КР лекции\2 курс\часы\башенные 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АМИНА  ПАПКА\cnel\КР лекции\2 курс\часы\башенные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5899" y="0"/>
            <a:ext cx="5958101" cy="4572008"/>
          </a:xfrm>
          <a:prstGeom prst="rect">
            <a:avLst/>
          </a:prstGeom>
          <a:noFill/>
        </p:spPr>
      </p:pic>
      <p:pic>
        <p:nvPicPr>
          <p:cNvPr id="4" name="Picture 2" descr="D:\МАМИНА  ПАПКА\cnel\КР лекции\2 курс\часы\башенные 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76929"/>
            <a:ext cx="3571868" cy="448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МАМИНА  ПАПКА\cnel\КР лекции\2 курс\часы\башенные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96348"/>
            <a:ext cx="3500430" cy="4561652"/>
          </a:xfrm>
          <a:prstGeom prst="rect">
            <a:avLst/>
          </a:prstGeom>
          <a:noFill/>
        </p:spPr>
      </p:pic>
      <p:pic>
        <p:nvPicPr>
          <p:cNvPr id="4" name="Picture 2" descr="D:\МАМИНА  ПАПКА\cnel\КР лекции\2 курс\часы\башенные 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0775" y="0"/>
            <a:ext cx="61232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АМИНА  ПАПКА\cnel\КР лекции\2 курс\часы\башенные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АМИНА  ПАПКА\cnel\КР лекции\2 курс\часы\башенные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АМИНА  ПАПКА\cnel\КР лекции\2 курс\часы\Башенные 10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9"/>
            <a:ext cx="9123056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Фасадные часы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ЛИЧНЫЕ МЕХАНИЧЕСКИЕ КРУПНОГАБАРИТНЫЕ ЧАС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1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8 из 35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0563"/>
            <a:ext cx="9144000" cy="6107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Кремлевские куранты в Москве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D:\МАМИНА  ПАПКА\cnel\КР лекции\2 курс\часы\настенные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5974" y="-19731"/>
            <a:ext cx="5057793" cy="6782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МАМИНА  ПАПКА\cnel\КР лекции\2 курс\часы\настенные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МАМИНА  ПАПКА\cnel\КР лекции\2 курс\часы\настенны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65"/>
            <a:ext cx="4429124" cy="6864865"/>
          </a:xfrm>
          <a:prstGeom prst="rect">
            <a:avLst/>
          </a:prstGeom>
          <a:noFill/>
        </p:spPr>
      </p:pic>
      <p:pic>
        <p:nvPicPr>
          <p:cNvPr id="3" name="Picture 2" descr="D:\МАМИНА  ПАПКА\cnel\КР лекции\2 курс\часы\настенные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0"/>
            <a:ext cx="42862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МАМИНА  ПАПКА\cnel\КР лекции\2 курс\часы\настенные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572000" cy="6864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МАМИНА  ПАПКА\cnel\КР лекции\2 курс\часы\настенные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</p:spPr>
      </p:pic>
      <p:pic>
        <p:nvPicPr>
          <p:cNvPr id="3" name="Рисунок 2" descr="ЧАСЫ ОДНОСТОРОННИЕ БЕЗ ЗАЩИТНОГО СТЕКЛ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3" y="2428868"/>
            <a:ext cx="392905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А  ПАПКА\cnel\КР лекции\2 курс\часы\настенные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18"/>
            <a:ext cx="4643438" cy="6867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ИНА  ПАПКА\cnel\КР лекции\2 курс\часы\настенные bruss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29"/>
            <a:ext cx="9144000" cy="6859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ИНА  ПАПКА\cnel\КР лекции\2 курс\часы\настенные на ратуш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-52079"/>
            <a:ext cx="4929190" cy="6910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МАМИНА  ПАПКА\cnel\КР лекции\2 курс\часы\настенные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МАМИНА  ПАПКА\cnel\КР лекции\2 курс\часы\настенные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Лена\Рабочий стол\из флеш перебрать\от Аиды\страны\АНГЛИЯ\104150-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544605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6286520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Бен г. Лондон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МАМИНА  ПАПКА\cnel\КР лекции\2 курс\часы\настенные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5"/>
            <a:ext cx="9144000" cy="685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МАМИНА  ПАПКА\cnel\КР лекции\2 курс\часы\перм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5000630" cy="4000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596" y="492919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Пермь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АМИНА  ПАПКА\cnel\КР лекции\2 курс\часы\пермь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52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Улично-дорожные часы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личные часы в Солнечногорске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МАМИНА  ПАПКА\cnel\КР лекции\2 курс\часы\дорожные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-5"/>
            <a:ext cx="5143504" cy="6858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МАМИНА  ПАПКА\cnel\КР лекции\2 курс\часы\дорож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МАМИНА  ПАПКА\cnel\КР лекции\2 курс\часы\Городские часы, подаренные горожанам в день 145-летия города. Владивост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1722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500042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Городские часы, установленные в честь 145-летия          г. Владивостока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МАМИНА  ПАПКА\cnel\КР лекции\2 курс\часы\дорожные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</p:spPr>
      </p:pic>
      <p:pic>
        <p:nvPicPr>
          <p:cNvPr id="3" name="Picture 2" descr="D:\МАМИНА  ПАПКА\cnel\КР лекции\2 курс\часы\Дорожные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3750465" cy="3000372"/>
          </a:xfrm>
          <a:prstGeom prst="rect">
            <a:avLst/>
          </a:prstGeom>
          <a:noFill/>
        </p:spPr>
      </p:pic>
      <p:pic>
        <p:nvPicPr>
          <p:cNvPr id="5" name="Picture 2" descr="D:\МАМИНА  ПАПКА\cnel\КР лекции\2 курс\часы\мону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714612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МАМИНА  ПАПКА\cnel\КР лекции\2 курс\часы\ГОРОДСКИЕ ЧАСЫ С РЕКЛАМНОЙ КОНСТРУКЦИ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050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7148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Уличные часы с рекламной конструкцией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ЧАСЫ ЧЕТЫРЕХСТОРОННИЕ СО СВЕТОВОЙ ПРЯМОУГОЛЬНОЙ  ПРИЗМ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572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личные часы, стрелочные двусторонние «Онега 2-6», «Онега 2-8»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392905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ЧАСЫ ЧЕТЫРЕХСТОРОН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0"/>
            <a:ext cx="378618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ОРОДСКИЕ ЧАСЫ С РЕКЛАМНОЙ КОНСТРУКЦИЕ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714752"/>
            <a:ext cx="385762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уличные часы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92905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МАМИНА  ПАПКА\cnel\КР лекции\2 курс\часы\рекламный щ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-83333"/>
            <a:ext cx="3786182" cy="6941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Картинка 5 из 1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83972" name="Picture 4" descr="Картинка 24 из 14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714507"/>
            <a:ext cx="3857620" cy="5143493"/>
          </a:xfrm>
          <a:prstGeom prst="rect">
            <a:avLst/>
          </a:prstGeom>
          <a:noFill/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5143504" y="0"/>
            <a:ext cx="4000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часы Двенадцать апостолов в Праге.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МАМИНА  ПАПКА\cnel\КР лекции\2 курс\часы\настен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64291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Часы настенно-дорожные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АМИНА  ПАПКА\cnel\КР лекции\2 курс\часы\настенные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92532"/>
            <a:ext cx="3571868" cy="5365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МАМИНА  ПАПКА\cnel\КР лекции\2 курс\часы\настенно дорож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1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Межевой знак , устанавливаемый на границе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D:\МАМИНА  ПАПКА\cnel\КР лекции\2 курс\часы\межевой зна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56871"/>
            <a:ext cx="3786183" cy="6101130"/>
          </a:xfrm>
          <a:prstGeom prst="rect">
            <a:avLst/>
          </a:prstGeom>
          <a:noFill/>
        </p:spPr>
      </p:pic>
      <p:pic>
        <p:nvPicPr>
          <p:cNvPr id="33796" name="Picture 4" descr="D:\МАМИНА  ПАПКА\cnel\КР лекции\2 курс\часы\межевой знак на границе райо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446998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МАМИНА  ПАПКА\cnel\КР лекции\2 курс\часы\монумент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"/>
            <a:ext cx="5143504" cy="6858005"/>
          </a:xfrm>
          <a:prstGeom prst="rect">
            <a:avLst/>
          </a:prstGeom>
          <a:noFill/>
        </p:spPr>
      </p:pic>
      <p:pic>
        <p:nvPicPr>
          <p:cNvPr id="3" name="Picture 2" descr="D:\МАМИНА  ПАПКА\cnel\КР лекции\2 курс\часы\Межевой зна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3623" y="214291"/>
            <a:ext cx="3880377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D:\МАМИНА  ПАПКА\cnel\КР лекции\2 курс\часы\солнеч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143636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42" y="35716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Солнечные часы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МАМИНА  ПАПКА\cnel\КР лекции\2 курс\часы\солнечные часы в парк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МАМИНА  ПАПКА\cnel\КР лекции\2 курс\часы\скульптурно цветоч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071802" cy="57891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714356"/>
            <a:ext cx="578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Цветочные часы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АМИНА  ПАПКА\cnel\КР лекции\2 курс\часы\Так что, теперь звону часов на городской ратуше вторит тиканье цветочных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357430"/>
            <a:ext cx="600076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D:\МАМИНА  ПАПКА\cnel\КР лекции\2 курс\часы\цветоч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МАМИНА  ПАПКА\cnel\КР лекции\2 курс\часы\цветочные bel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86244" cy="3714752"/>
          </a:xfrm>
          <a:prstGeom prst="rect">
            <a:avLst/>
          </a:prstGeom>
          <a:noFill/>
        </p:spPr>
      </p:pic>
      <p:pic>
        <p:nvPicPr>
          <p:cNvPr id="65539" name="Picture 3" descr="D:\МАМИНА  ПАПКА\cnel\КР лекции\2 курс\часы\цветочные bel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041" y="2285992"/>
            <a:ext cx="4207959" cy="3071810"/>
          </a:xfrm>
          <a:prstGeom prst="rect">
            <a:avLst/>
          </a:prstGeom>
          <a:noFill/>
        </p:spPr>
      </p:pic>
      <p:pic>
        <p:nvPicPr>
          <p:cNvPr id="5" name="Picture 2" descr="D:\МАМИНА  ПАПКА\cnel\КР лекции\2 курс\часы\Цветочные часы смонтируют возле здания Минской городской ратуши к Дню горо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500062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МАМИНА  ПАПКА\cnel\КР лекции\2 курс\часы\мону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8141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714356"/>
            <a:ext cx="428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Часы - монумент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Картинка 14 из 4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Здание Международного почтамта г. Москва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ИНА  ПАПКА\cnel\КР лекции\2 курс\часы\скульптурные kaz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63543"/>
            <a:ext cx="8358215" cy="5094458"/>
          </a:xfrm>
          <a:prstGeom prst="rect">
            <a:avLst/>
          </a:prstGeom>
          <a:noFill/>
        </p:spPr>
      </p:pic>
      <p:pic>
        <p:nvPicPr>
          <p:cNvPr id="5" name="Picture 3" descr="D:\МАМИНА  ПАПКА\cnel\КР лекции\2 курс\часы\монумент kazan-2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50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D:\МАМИНА  ПАПКА\cnel\КР лекции\2 курс\часы\монумент 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500562" cy="5214950"/>
          </a:xfrm>
          <a:prstGeom prst="rect">
            <a:avLst/>
          </a:prstGeom>
          <a:noFill/>
        </p:spPr>
      </p:pic>
      <p:pic>
        <p:nvPicPr>
          <p:cNvPr id="4" name="Picture 2" descr="D:\МАМИНА  ПАПКА\cnel\КР лекции\2 курс\часы\монумент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3333" y="0"/>
            <a:ext cx="5250667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МАМИНА  ПАПКА\cnel\КР лекции\2 курс\часы\монумент генелдж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643438" cy="5143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642918"/>
            <a:ext cx="4643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Монумент в г. Геленджик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АМИНА  ПАПКА\cnel\КР лекции\2 курс\часы\Монумент гШелех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59705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000504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Шелехов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МАМИНА  ПАПКА\cnel\КР лекции\2 курс\часы\монумент янг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Часы- монумент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янгон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МИНА  ПАПКА\cnel\КР лекции\2 курс\часы\P1030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64"/>
            <a:ext cx="5310198" cy="708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МАМИНА  ПАПКА\cnel\КР лекции\2 курс\часы\на набережной у ратуш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"/>
            <a:ext cx="5143504" cy="6858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МАМИНА  ПАПКА\cnel\КР лекции\2 курс\часы\настенные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438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785794"/>
            <a:ext cx="400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Скульптурные часы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643182"/>
            <a:ext cx="1214446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28662" y="5286388"/>
            <a:ext cx="7143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786050" y="564357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214942" y="564357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7751785" y="5607065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71802" y="5857892"/>
            <a:ext cx="50720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143240" y="4643446"/>
            <a:ext cx="4929222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3143240" y="4572008"/>
            <a:ext cx="492922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3071802" y="2643182"/>
            <a:ext cx="5000660" cy="200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6107917" y="4250537"/>
            <a:ext cx="64294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6000760" y="4714884"/>
            <a:ext cx="3571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928662" y="264318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-321503" y="3964785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14348" y="378619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286248" y="55007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715140" y="55007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00760" y="407194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27</a:t>
            </a:r>
            <a:endParaRPr lang="ru-RU" b="1" dirty="0"/>
          </a:p>
        </p:txBody>
      </p:sp>
      <p:sp>
        <p:nvSpPr>
          <p:cNvPr id="51" name="Овал 50"/>
          <p:cNvSpPr/>
          <p:nvPr/>
        </p:nvSpPr>
        <p:spPr>
          <a:xfrm>
            <a:off x="6357950" y="41433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715008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</a:t>
            </a:r>
            <a:endParaRPr lang="ru-RU" b="1" dirty="0"/>
          </a:p>
        </p:txBody>
      </p:sp>
      <p:sp>
        <p:nvSpPr>
          <p:cNvPr id="53" name="Овал 52"/>
          <p:cNvSpPr/>
          <p:nvPr/>
        </p:nvSpPr>
        <p:spPr>
          <a:xfrm>
            <a:off x="6072198" y="4643446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7929586" y="457200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6" name="Прямая соединительная линия 55"/>
          <p:cNvCxnSpPr>
            <a:stCxn id="54" idx="4"/>
          </p:cNvCxnSpPr>
          <p:nvPr/>
        </p:nvCxnSpPr>
        <p:spPr>
          <a:xfrm rot="5400000">
            <a:off x="7822429" y="4893479"/>
            <a:ext cx="35719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7822429" y="5107793"/>
            <a:ext cx="285752" cy="714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7893867" y="5107793"/>
            <a:ext cx="285752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 flipV="1">
            <a:off x="7858148" y="4786322"/>
            <a:ext cx="142876" cy="714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8001024" y="4786322"/>
            <a:ext cx="142876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V="1">
            <a:off x="1000100" y="2571744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00100" y="5214950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71802" y="5786454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5500694" y="5786454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8001024" y="5786454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7929586" y="585789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6429388" y="285728"/>
            <a:ext cx="12858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5786446" y="1000108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7358082" y="171448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7000892" y="2428868"/>
            <a:ext cx="142876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7" name="Прямая соединительная линия 86"/>
          <p:cNvCxnSpPr>
            <a:stCxn id="83" idx="5"/>
          </p:cNvCxnSpPr>
          <p:nvPr/>
        </p:nvCxnSpPr>
        <p:spPr>
          <a:xfrm rot="16200000" flipH="1">
            <a:off x="7663860" y="1948828"/>
            <a:ext cx="10462" cy="109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8072462" y="250030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6200000" flipH="1">
            <a:off x="8072462" y="928670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8072462" y="2428868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83" idx="0"/>
          </p:cNvCxnSpPr>
          <p:nvPr/>
        </p:nvCxnSpPr>
        <p:spPr>
          <a:xfrm rot="16200000" flipV="1">
            <a:off x="5500694" y="857232"/>
            <a:ext cx="2071702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83" idx="0"/>
          </p:cNvCxnSpPr>
          <p:nvPr/>
        </p:nvCxnSpPr>
        <p:spPr>
          <a:xfrm rot="5400000" flipH="1" flipV="1">
            <a:off x="6536545" y="821513"/>
            <a:ext cx="2143140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6786578" y="192880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858016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54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7215206" y="1643050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8143900" y="164305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2H</a:t>
            </a:r>
            <a:endParaRPr lang="ru-RU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1500166" y="78579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Восприятие объекта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86512" y="285749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 горизонтали</a:t>
            </a:r>
            <a:endParaRPr lang="ru-RU" sz="20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3571868" y="621508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вертикали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Картинка 4 из 7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6072207"/>
          </a:xfrm>
          <a:prstGeom prst="rect">
            <a:avLst/>
          </a:prstGeom>
          <a:noFill/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Солнечные часы на здании Историко-архивного института в Москве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Картинка 5 из 9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720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571480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Часы Центрального театра кукол им. Образцова г. Москва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Картинка 2 из 69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14290"/>
            <a:ext cx="4982783" cy="66437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57148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Казанский вокзал       г. Москва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184</Words>
  <Application>Microsoft Office PowerPoint</Application>
  <PresentationFormat>Экран (4:3)</PresentationFormat>
  <Paragraphs>43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Презентация PowerPoint</vt:lpstr>
      <vt:lpstr>Башенные часы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Фасадные часы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Улично-дорожные часы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Городские часы</dc:title>
  <cp:lastModifiedBy>user</cp:lastModifiedBy>
  <cp:revision>40</cp:revision>
  <dcterms:modified xsi:type="dcterms:W3CDTF">2015-04-13T05:16:37Z</dcterms:modified>
</cp:coreProperties>
</file>